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9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1" r:id="rId13"/>
    <p:sldId id="324" r:id="rId14"/>
    <p:sldId id="325" r:id="rId15"/>
    <p:sldId id="282" r:id="rId16"/>
    <p:sldId id="283" r:id="rId17"/>
    <p:sldId id="323" r:id="rId18"/>
    <p:sldId id="299" r:id="rId19"/>
    <p:sldId id="300" r:id="rId20"/>
    <p:sldId id="301" r:id="rId21"/>
    <p:sldId id="302" r:id="rId22"/>
    <p:sldId id="303" r:id="rId23"/>
    <p:sldId id="326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7" r:id="rId37"/>
    <p:sldId id="328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8"/>
    <p:restoredTop sz="95638"/>
  </p:normalViewPr>
  <p:slideViewPr>
    <p:cSldViewPr snapToGrid="0">
      <p:cViewPr varScale="1">
        <p:scale>
          <a:sx n="164" d="100"/>
          <a:sy n="164" d="100"/>
        </p:scale>
        <p:origin x="256" y="176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9e69572b3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9e69572b3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 animation is to make Elaine laugh at my horrific open tab addiction......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3" y="101739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  <a:p>
            <a:r>
              <a:rPr lang="en-US" dirty="0"/>
              <a:t>Can you fix these things? </a:t>
            </a:r>
          </a:p>
          <a:p>
            <a:endParaRPr lang="en-US" dirty="0"/>
          </a:p>
          <a:p>
            <a:r>
              <a:rPr lang="en-US" dirty="0"/>
              <a:t>Check with your remote colleague whether your fixes work via </a:t>
            </a:r>
            <a:r>
              <a:rPr lang="en-US" dirty="0" err="1"/>
              <a:t>Github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2578631" y="83325"/>
            <a:ext cx="38731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92913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2578631" y="83325"/>
            <a:ext cx="38731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351369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Can you make your own repo &amp; share with your remote collaborators?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your own repo adapted from the demo</a:t>
            </a:r>
          </a:p>
          <a:p>
            <a:r>
              <a:rPr lang="en-US" dirty="0"/>
              <a:t>Invite collaborators</a:t>
            </a:r>
          </a:p>
          <a:p>
            <a:r>
              <a:rPr lang="en-US" dirty="0"/>
              <a:t>Work out your own (local) venue preferences</a:t>
            </a:r>
          </a:p>
          <a:p>
            <a:r>
              <a:rPr lang="en-US" dirty="0"/>
              <a:t>Use </a:t>
            </a:r>
            <a:r>
              <a:rPr lang="en-US" dirty="0" err="1"/>
              <a:t>Github</a:t>
            </a:r>
            <a:r>
              <a:rPr lang="en-US" dirty="0"/>
              <a:t> issues to request changes from your collaborators</a:t>
            </a:r>
          </a:p>
          <a:p>
            <a:r>
              <a:rPr lang="en-US" dirty="0"/>
              <a:t>Share the revised update repo with another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/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9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782" y="682363"/>
            <a:ext cx="6858001" cy="44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5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changes now on the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code correction from GitHub to local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54206"/>
            <a:ext cx="6517463" cy="377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  <p:sp>
        <p:nvSpPr>
          <p:cNvPr id="52" name="Google Shape;653;p97">
            <a:extLst>
              <a:ext uri="{FF2B5EF4-FFF2-40B4-BE49-F238E27FC236}">
                <a16:creationId xmlns:a16="http://schemas.microsoft.com/office/drawing/2014/main" id="{2A60F9CF-6D18-D89F-E8F6-0373198CCA29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94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470</Words>
  <Application>Microsoft Macintosh PowerPoint</Application>
  <PresentationFormat>On-screen Show (16:9)</PresentationFormat>
  <Paragraphs>117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code</vt:lpstr>
      <vt:lpstr>The saved code and outputs</vt:lpstr>
      <vt:lpstr>Updated via Github</vt:lpstr>
      <vt:lpstr>Note there is a system to help work effectively:</vt:lpstr>
      <vt:lpstr>Also note some basic good practice (project management)</vt:lpstr>
      <vt:lpstr>Can you run the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you make your own repo &amp; share with your remote collaborators?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5</cp:revision>
  <dcterms:modified xsi:type="dcterms:W3CDTF">2024-09-05T08:48:24Z</dcterms:modified>
</cp:coreProperties>
</file>